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A38A063-0E9A-467F-A870-D4CC39DE30B7}" type="datetimeFigureOut">
              <a:rPr lang="it-IT" smtClean="0"/>
              <a:t>02/11/2021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D99D9DC-AA7A-41AB-9365-ABC12B33D2C1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6984776" cy="4536504"/>
          </a:xfr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it-IT" sz="1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hnschrift SemiBold" pitchFamily="34" charset="0"/>
              <a:cs typeface="Times New Roman" pitchFamily="18" charset="0"/>
            </a:endParaRPr>
          </a:p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Buona pratica: apriamo le classi</a:t>
            </a:r>
          </a:p>
          <a:p>
            <a:pPr algn="just"/>
            <a:endParaRPr lang="it-IT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hnschrift SemiBold" pitchFamily="34" charset="0"/>
              <a:cs typeface="Times New Roman" pitchFamily="18" charset="0"/>
            </a:endParaRPr>
          </a:p>
          <a:p>
            <a:pPr algn="just"/>
            <a:r>
              <a:rPr lang="it-IT" sz="1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Analisi dei bisogni formativi</a:t>
            </a:r>
            <a:r>
              <a:rPr lang="it-IT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: gli alunni delle classi II A OSA e II A LL, 7 gli uni e 9 gli altri, per l’esiguo numero dei componenti di ciascuna classe, all’inizio dell’anno scolastico 2021-2022, quando finalmente la didattica in presenza dà nuovo entusiasmo agli adolescenti e nuove opportunità di condivisione e socializzazione, appaiono poco stimolati al dialogo e al confronto e poco motivati nello studio. </a:t>
            </a:r>
          </a:p>
          <a:p>
            <a:pPr algn="just"/>
            <a:endParaRPr lang="it-IT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hnschrift SemiBold" pitchFamily="34" charset="0"/>
              <a:cs typeface="Times New Roman" pitchFamily="18" charset="0"/>
            </a:endParaRPr>
          </a:p>
          <a:p>
            <a:pPr algn="just"/>
            <a:r>
              <a:rPr lang="it-IT" sz="16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Destinatari</a:t>
            </a:r>
            <a:r>
              <a:rPr lang="it-IT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: gli alunni della classe II A del Liceo Scientifico, Opzione Scienze Applicate, e gli alunni della classe II A del Liceo </a:t>
            </a:r>
            <a:r>
              <a:rPr lang="it-IT" sz="1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Linguistico </a:t>
            </a:r>
            <a:r>
              <a:rPr lang="it-IT" sz="1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.</a:t>
            </a:r>
            <a:endParaRPr lang="it-IT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hnschrift SemiBold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481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30500">
        <p14:reveal/>
      </p:transition>
    </mc:Choice>
    <mc:Fallback>
      <p:transition spd="slow" advTm="30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6984776" cy="4536504"/>
          </a:xfr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Dalla criticità alla risoluzione</a:t>
            </a:r>
          </a:p>
          <a:p>
            <a:pPr algn="ctr"/>
            <a:endParaRPr lang="it-IT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hnschrift SemiBold" pitchFamily="34" charset="0"/>
              <a:cs typeface="Times New Roman" pitchFamily="18" charset="0"/>
            </a:endParaRPr>
          </a:p>
          <a:p>
            <a:pPr algn="just"/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Le due classi, coinvolte insieme in attività comuni e/o specifiche di ogni indirizzo di studi, riscoprono il senso della condivisone e della sana competizione. </a:t>
            </a:r>
          </a:p>
          <a:p>
            <a:pPr algn="just"/>
            <a:endParaRPr lang="it-IT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hnschrift SemiBold" pitchFamily="34" charset="0"/>
              <a:cs typeface="Times New Roman" pitchFamily="18" charset="0"/>
            </a:endParaRPr>
          </a:p>
          <a:p>
            <a:pPr algn="just"/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Metodologie: </a:t>
            </a:r>
            <a:r>
              <a:rPr lang="it-IT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flipped</a:t>
            </a:r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 </a:t>
            </a:r>
            <a:r>
              <a:rPr lang="it-IT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classroom</a:t>
            </a:r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, cooperative </a:t>
            </a:r>
            <a:r>
              <a:rPr lang="it-IT" sz="1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learning</a:t>
            </a:r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, brainstorming, lavori di gruppo.</a:t>
            </a:r>
          </a:p>
          <a:p>
            <a:pPr algn="just"/>
            <a:endParaRPr lang="it-IT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hnschrift SemiBold" pitchFamily="34" charset="0"/>
              <a:cs typeface="Times New Roman" pitchFamily="18" charset="0"/>
            </a:endParaRPr>
          </a:p>
          <a:p>
            <a:pPr algn="just"/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Attività svolte:</a:t>
            </a:r>
          </a:p>
          <a:p>
            <a:pPr algn="just"/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«Le costellazioni tra mito e Scienza»;</a:t>
            </a:r>
          </a:p>
          <a:p>
            <a:pPr algn="just"/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«A Lezione di Spagnolo. Insegno IO»;</a:t>
            </a:r>
          </a:p>
          <a:p>
            <a:pPr algn="just"/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«Informatici in fasce</a:t>
            </a:r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»;</a:t>
            </a:r>
          </a:p>
          <a:p>
            <a:pPr algn="just"/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SemiBold" pitchFamily="34" charset="0"/>
                <a:cs typeface="Times New Roman" pitchFamily="18" charset="0"/>
              </a:rPr>
              <a:t>«Conversiamo in Lingua inglese».</a:t>
            </a:r>
            <a:endParaRPr lang="it-IT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hnschrift SemiBold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612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2394">
        <p:dissolve/>
      </p:transition>
    </mc:Choice>
    <mc:Fallback>
      <p:transition spd="slow" advTm="22394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26</TotalTime>
  <Words>181</Words>
  <Application>Microsoft Office PowerPoint</Application>
  <PresentationFormat>Presentazione su schermo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Viale</vt:lpstr>
      <vt:lpstr>Verve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 criticità alla risoluzione</dc:title>
  <dc:creator>Utente</dc:creator>
  <cp:lastModifiedBy>Utente</cp:lastModifiedBy>
  <cp:revision>9</cp:revision>
  <dcterms:created xsi:type="dcterms:W3CDTF">2021-10-31T14:58:16Z</dcterms:created>
  <dcterms:modified xsi:type="dcterms:W3CDTF">2021-11-02T16:06:11Z</dcterms:modified>
</cp:coreProperties>
</file>